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8" r:id="rId7"/>
    <p:sldId id="272" r:id="rId8"/>
    <p:sldId id="273" r:id="rId9"/>
    <p:sldId id="274" r:id="rId10"/>
    <p:sldId id="275" r:id="rId11"/>
    <p:sldId id="258" r:id="rId12"/>
    <p:sldId id="259" r:id="rId13"/>
    <p:sldId id="270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105" d="100"/>
          <a:sy n="105" d="100"/>
        </p:scale>
        <p:origin x="60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5B3C8-58D8-408F-8EA5-7B3C69EDCBB2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07.03.2022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07.03.2022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10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A3045EE-6EFD-4F52-80B5-A677347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" y="3265744"/>
            <a:ext cx="7509971" cy="2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0438"/>
            <a:ext cx="9548217" cy="1814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</a:p>
          <a:p>
            <a:r>
              <a:rPr lang="nb-NO" dirty="0"/>
              <a:t>CSV file to </a:t>
            </a:r>
            <a:r>
              <a:rPr lang="nb-NO" dirty="0" err="1"/>
              <a:t>PowerApps</a:t>
            </a:r>
            <a:r>
              <a:rPr lang="nb-NO" dirty="0"/>
              <a:t> </a:t>
            </a:r>
          </a:p>
          <a:p>
            <a:r>
              <a:rPr lang="en-US" dirty="0"/>
              <a:t>Dashboard notifying maintainers about predictive values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78E60C-5124-4445-8A1A-C9856DD4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214502"/>
            <a:ext cx="4680656" cy="303720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3C4FD4-15C2-4A4C-AFF0-1409D032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5" y="3214502"/>
            <a:ext cx="4682675" cy="30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Props1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256</TotalTime>
  <Words>116</Words>
  <Application>Microsoft Office PowerPoint</Application>
  <PresentationFormat>Widescreen</PresentationFormat>
  <Paragraphs>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Kristina Teigland</cp:lastModifiedBy>
  <cp:revision>28</cp:revision>
  <dcterms:created xsi:type="dcterms:W3CDTF">2021-12-03T11:13:40Z</dcterms:created>
  <dcterms:modified xsi:type="dcterms:W3CDTF">2022-03-07T20:27:06Z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